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7AE2BE-76AB-4BF8-8BEF-58C778BADC53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CE4674-4C29-4BD7-9CF2-0F27269A408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m2a.ucoz.com/news/tablica_umnozhenija_rimskimi_chislami/2021-03-05-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право быть числом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Эта правдивая история посвящается абсолютно</a:t>
            </a:r>
          </a:p>
          <a:p>
            <a:pPr marL="137160" indent="0">
              <a:buNone/>
            </a:pPr>
            <a:r>
              <a:rPr lang="ru-RU" dirty="0" smtClean="0"/>
              <a:t>одинаковым буквам( код </a:t>
            </a:r>
            <a:r>
              <a:rPr lang="en-US" dirty="0" smtClean="0"/>
              <a:t>ALT 067)</a:t>
            </a:r>
            <a:r>
              <a:rPr lang="ru-RU" dirty="0" smtClean="0"/>
              <a:t>, имеющие за плечами славу супер буквы 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 лучшего языка программирования;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Имя которой носит системный диск;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Самый мягкий и самый твердый и драгоценный элемент в таблице Менделеева;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Подлинный мажор в музыке;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Замечательную оценку, от которой студентам всегда  хорошо.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 стабильную  для всех 36.6 и т.д. 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 smtClean="0"/>
              <a:t> Которые по воле судьбы, стали числами, и пытаются доказать себе и всему цифровому сообществу, что они самые нужные и лучше всех.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03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56"/>
    </mc:Choice>
    <mc:Fallback>
      <p:transition spd="slow" advTm="110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53453"/>
            <a:ext cx="8448675" cy="4895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1720" y="260648"/>
            <a:ext cx="3803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Редкостные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6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0"/>
    </mc:Choice>
    <mc:Fallback>
      <p:transition spd="slow" advTm="329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Написано числа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56" y="1600200"/>
            <a:ext cx="7211087" cy="4708525"/>
          </a:xfrm>
        </p:spPr>
      </p:pic>
    </p:spTree>
    <p:extLst>
      <p:ext uri="{BB962C8B-B14F-4D97-AF65-F5344CB8AC3E}">
        <p14:creationId xmlns:p14="http://schemas.microsoft.com/office/powerpoint/2010/main" val="262979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62"/>
    </mc:Choice>
    <mc:Fallback>
      <p:transition spd="slow" advTm="30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Неужели числа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37" y="1600200"/>
            <a:ext cx="6784725" cy="4708525"/>
          </a:xfrm>
        </p:spPr>
      </p:pic>
    </p:spTree>
    <p:extLst>
      <p:ext uri="{BB962C8B-B14F-4D97-AF65-F5344CB8AC3E}">
        <p14:creationId xmlns:p14="http://schemas.microsoft.com/office/powerpoint/2010/main" val="3234799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80"/>
    </mc:Choice>
    <mc:Fallback>
      <p:transition spd="slow" advTm="23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Подозрительная ровня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1892300"/>
            <a:ext cx="6867525" cy="41243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9060"/>
            <a:ext cx="8100392" cy="428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5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31"/>
    </mc:Choice>
    <mc:Fallback>
      <p:transition spd="slow" advTm="503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Дюжина по имени 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334" y="1600200"/>
            <a:ext cx="5817331" cy="4708525"/>
          </a:xfrm>
        </p:spPr>
      </p:pic>
    </p:spTree>
    <p:extLst>
      <p:ext uri="{BB962C8B-B14F-4D97-AF65-F5344CB8AC3E}">
        <p14:creationId xmlns:p14="http://schemas.microsoft.com/office/powerpoint/2010/main" val="37545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20"/>
    </mc:Choice>
    <mc:Fallback>
      <p:transition spd="slow" advTm="1192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Благородная разница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95" y="1600200"/>
            <a:ext cx="6670410" cy="4708525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5437"/>
            <a:ext cx="6670410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0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3"/>
    </mc:Choice>
    <mc:Fallback>
      <p:transition spd="slow" advTm="419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умножения римскими числами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dom2a.ucoz.com/news/tablica_umnozhenija_rimskimi_chislami/2021-03-05-20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713709"/>
              </p:ext>
            </p:extLst>
          </p:nvPr>
        </p:nvGraphicFramePr>
        <p:xfrm>
          <a:off x="179512" y="3356992"/>
          <a:ext cx="8568953" cy="1650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081"/>
                <a:gridCol w="758081"/>
                <a:gridCol w="758081"/>
                <a:gridCol w="758081"/>
                <a:gridCol w="746235"/>
                <a:gridCol w="758081"/>
                <a:gridCol w="694908"/>
                <a:gridCol w="442214"/>
                <a:gridCol w="694908"/>
                <a:gridCol w="442214"/>
                <a:gridCol w="1758069"/>
              </a:tblGrid>
              <a:tr h="399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*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=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VII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 smtClean="0">
                          <a:effectLst/>
                        </a:rPr>
                        <a:t>*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VIII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 smtClean="0">
                          <a:effectLst/>
                        </a:rPr>
                        <a:t>=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LVI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</a:tr>
              <a:tr h="778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*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=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VII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 smtClean="0">
                          <a:effectLst/>
                        </a:rPr>
                        <a:t>*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IX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 smtClean="0">
                          <a:effectLst/>
                        </a:rPr>
                        <a:t>=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LXIII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</a:tr>
              <a:tr h="399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*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=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VIII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 smtClean="0">
                          <a:effectLst/>
                        </a:rPr>
                        <a:t>*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dirty="0" smtClean="0">
                          <a:effectLst/>
                        </a:rPr>
                        <a:t>=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VIII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parajit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63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97"/>
    </mc:Choice>
    <mc:Fallback>
      <p:transition spd="slow" advTm="669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145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За право быть числом</vt:lpstr>
      <vt:lpstr>Презентация PowerPoint</vt:lpstr>
      <vt:lpstr>Написано числа</vt:lpstr>
      <vt:lpstr>Неужели числа</vt:lpstr>
      <vt:lpstr>Подозрительная ровня</vt:lpstr>
      <vt:lpstr>Дюжина по имени С</vt:lpstr>
      <vt:lpstr>Благородная разница</vt:lpstr>
      <vt:lpstr>Таблица умножения римскими числами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</dc:creator>
  <cp:lastModifiedBy>serg</cp:lastModifiedBy>
  <cp:revision>14</cp:revision>
  <dcterms:created xsi:type="dcterms:W3CDTF">2021-03-03T19:41:04Z</dcterms:created>
  <dcterms:modified xsi:type="dcterms:W3CDTF">2021-03-05T19:30:44Z</dcterms:modified>
</cp:coreProperties>
</file>