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88" autoAdjust="0"/>
    <p:restoredTop sz="94633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E2BE-76AB-4BF8-8BEF-58C778BADC53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4674-4C29-4BD7-9CF2-0F27269A408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E2BE-76AB-4BF8-8BEF-58C778BADC53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4674-4C29-4BD7-9CF2-0F27269A4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E2BE-76AB-4BF8-8BEF-58C778BADC53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4674-4C29-4BD7-9CF2-0F27269A4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E2BE-76AB-4BF8-8BEF-58C778BADC53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4674-4C29-4BD7-9CF2-0F27269A4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E2BE-76AB-4BF8-8BEF-58C778BADC53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DCE4674-4C29-4BD7-9CF2-0F27269A408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E2BE-76AB-4BF8-8BEF-58C778BADC53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4674-4C29-4BD7-9CF2-0F27269A4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E2BE-76AB-4BF8-8BEF-58C778BADC53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4674-4C29-4BD7-9CF2-0F27269A4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E2BE-76AB-4BF8-8BEF-58C778BADC53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4674-4C29-4BD7-9CF2-0F27269A4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E2BE-76AB-4BF8-8BEF-58C778BADC53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4674-4C29-4BD7-9CF2-0F27269A4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E2BE-76AB-4BF8-8BEF-58C778BADC53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4674-4C29-4BD7-9CF2-0F27269A4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E2BE-76AB-4BF8-8BEF-58C778BADC53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4674-4C29-4BD7-9CF2-0F27269A4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E7AE2BE-76AB-4BF8-8BEF-58C778BADC53}" type="datetimeFigureOut">
              <a:rPr lang="ru-RU" smtClean="0"/>
              <a:t>05.03.2021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DCE4674-4C29-4BD7-9CF2-0F27269A408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m2a.ucoz.com/news/tablica_umnozhenija_rimskimi_chislami/2021-03-05-2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 право быть числом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ru-RU" dirty="0" smtClean="0"/>
              <a:t>Эта правдивая история посвящается абсолютно</a:t>
            </a:r>
          </a:p>
          <a:p>
            <a:pPr marL="137160" indent="0">
              <a:buNone/>
            </a:pPr>
            <a:r>
              <a:rPr lang="ru-RU" dirty="0" smtClean="0"/>
              <a:t>одинаковым буквам( код </a:t>
            </a:r>
            <a:r>
              <a:rPr lang="en-US" dirty="0" smtClean="0"/>
              <a:t>ALT 067)</a:t>
            </a:r>
            <a:r>
              <a:rPr lang="ru-RU" dirty="0" smtClean="0"/>
              <a:t>, имеющие за плечами славу супер буквы 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Как лучшего языка программирования;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Имя которой носит системный диск;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Самый мягкий и самый твердый и драгоценный элемент в таблице Менделеева;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Подлинный мажор в музыке;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Замечательную оценку, от которой студентам всегда  хорошо.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За стабильную  для всех 36.6 и т.д. </a:t>
            </a:r>
          </a:p>
          <a:p>
            <a:pPr marL="137160" indent="0">
              <a:buNone/>
            </a:pPr>
            <a:endParaRPr lang="ru-RU" dirty="0"/>
          </a:p>
          <a:p>
            <a:pPr marL="137160" indent="0">
              <a:buNone/>
            </a:pPr>
            <a:r>
              <a:rPr lang="ru-RU" dirty="0" smtClean="0"/>
              <a:t> Которые по воле судьбы, стали числами, и пытаются доказать себе и всему цифровому сообществу, что они самые нужные и лучше всех.</a:t>
            </a:r>
          </a:p>
          <a:p>
            <a:pPr marL="137160" indent="0">
              <a:buNone/>
            </a:pPr>
            <a:endParaRPr lang="ru-RU" dirty="0"/>
          </a:p>
          <a:p>
            <a:pPr marL="137160" indent="0">
              <a:buNone/>
            </a:pPr>
            <a:endParaRPr lang="ru-RU" dirty="0" smtClean="0"/>
          </a:p>
          <a:p>
            <a:pPr marL="137160" indent="0">
              <a:buNone/>
            </a:pP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0037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056"/>
    </mc:Choice>
    <mc:Fallback>
      <p:transition spd="slow" advTm="1105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3429000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53453"/>
            <a:ext cx="8448675" cy="48958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51720" y="260648"/>
            <a:ext cx="38034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Редкостные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766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90"/>
    </mc:Choice>
    <mc:Fallback>
      <p:transition spd="slow" advTm="329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Написано числа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56" y="1600200"/>
            <a:ext cx="7211087" cy="4708525"/>
          </a:xfrm>
        </p:spPr>
      </p:pic>
    </p:spTree>
    <p:extLst>
      <p:ext uri="{BB962C8B-B14F-4D97-AF65-F5344CB8AC3E}">
        <p14:creationId xmlns:p14="http://schemas.microsoft.com/office/powerpoint/2010/main" val="2629799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62"/>
    </mc:Choice>
    <mc:Fallback>
      <p:transition spd="slow" advTm="306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Неужели числа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637" y="1600200"/>
            <a:ext cx="6784725" cy="4708525"/>
          </a:xfrm>
        </p:spPr>
      </p:pic>
    </p:spTree>
    <p:extLst>
      <p:ext uri="{BB962C8B-B14F-4D97-AF65-F5344CB8AC3E}">
        <p14:creationId xmlns:p14="http://schemas.microsoft.com/office/powerpoint/2010/main" val="3234799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80"/>
    </mc:Choice>
    <mc:Fallback>
      <p:transition spd="slow" advTm="238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Подозрительная ровня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237" y="1892300"/>
            <a:ext cx="6867525" cy="412432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9060"/>
            <a:ext cx="8100392" cy="428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754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31"/>
    </mc:Choice>
    <mc:Fallback>
      <p:transition spd="slow" advTm="503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Дюжина по имени С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334" y="1600200"/>
            <a:ext cx="5817331" cy="4708525"/>
          </a:xfrm>
        </p:spPr>
      </p:pic>
    </p:spTree>
    <p:extLst>
      <p:ext uri="{BB962C8B-B14F-4D97-AF65-F5344CB8AC3E}">
        <p14:creationId xmlns:p14="http://schemas.microsoft.com/office/powerpoint/2010/main" val="375455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920"/>
    </mc:Choice>
    <mc:Fallback>
      <p:transition spd="slow" advTm="1192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Благородная разница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795" y="1600200"/>
            <a:ext cx="6670410" cy="4708525"/>
          </a:xfrm>
        </p:spPr>
      </p:pic>
      <p:pic>
        <p:nvPicPr>
          <p:cNvPr id="5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55437"/>
            <a:ext cx="6670410" cy="470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001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93"/>
    </mc:Choice>
    <mc:Fallback>
      <p:transition spd="slow" advTm="419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Таблица умножения римскими числами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dom2a.ucoz.com/news/tablica_umnozhenija_rimskimi_chislami/2021-03-05-20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713709"/>
              </p:ext>
            </p:extLst>
          </p:nvPr>
        </p:nvGraphicFramePr>
        <p:xfrm>
          <a:off x="179512" y="3356992"/>
          <a:ext cx="8568953" cy="16509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8081"/>
                <a:gridCol w="758081"/>
                <a:gridCol w="758081"/>
                <a:gridCol w="758081"/>
                <a:gridCol w="746235"/>
                <a:gridCol w="758081"/>
                <a:gridCol w="694908"/>
                <a:gridCol w="442214"/>
                <a:gridCol w="694908"/>
                <a:gridCol w="442214"/>
                <a:gridCol w="1758069"/>
              </a:tblGrid>
              <a:tr h="3997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*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=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56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VII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Aparajit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 dirty="0" smtClean="0">
                          <a:effectLst/>
                        </a:rPr>
                        <a:t>*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VIII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Aparajit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 dirty="0" smtClean="0">
                          <a:effectLst/>
                        </a:rPr>
                        <a:t>=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>
                          <a:effectLst/>
                        </a:rPr>
                        <a:t>LVI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Aparajita"/>
                      </a:endParaRPr>
                    </a:p>
                  </a:txBody>
                  <a:tcPr marL="9525" marR="9525" marT="9525" marB="0" anchor="b"/>
                </a:tc>
              </a:tr>
              <a:tr h="778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*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9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=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63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>
                          <a:effectLst/>
                        </a:rPr>
                        <a:t>VII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Aparajit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 dirty="0" smtClean="0">
                          <a:effectLst/>
                        </a:rPr>
                        <a:t>*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IX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Aparajit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 dirty="0" smtClean="0">
                          <a:effectLst/>
                        </a:rPr>
                        <a:t>=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LXIII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Aparajita"/>
                      </a:endParaRPr>
                    </a:p>
                  </a:txBody>
                  <a:tcPr marL="9525" marR="9525" marT="9525" marB="0" anchor="b"/>
                </a:tc>
              </a:tr>
              <a:tr h="3997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*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=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8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>
                          <a:effectLst/>
                        </a:rPr>
                        <a:t>VIII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Aparajit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 dirty="0" smtClean="0">
                          <a:effectLst/>
                        </a:rPr>
                        <a:t>*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I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Aparajit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 dirty="0" smtClean="0">
                          <a:effectLst/>
                        </a:rPr>
                        <a:t>=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VIII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Aparajit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633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97"/>
    </mc:Choice>
    <mc:Fallback>
      <p:transition spd="slow" advTm="6697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191</TotalTime>
  <Words>145</Words>
  <Application>Microsoft Office PowerPoint</Application>
  <PresentationFormat>Экран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За право быть числом</vt:lpstr>
      <vt:lpstr>Презентация PowerPoint</vt:lpstr>
      <vt:lpstr>Написано числа</vt:lpstr>
      <vt:lpstr>Неужели числа</vt:lpstr>
      <vt:lpstr>Подозрительная ровня</vt:lpstr>
      <vt:lpstr>Дюжина по имени С</vt:lpstr>
      <vt:lpstr>Благородная разница</vt:lpstr>
      <vt:lpstr>Таблица умножения римскими числами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</dc:creator>
  <cp:lastModifiedBy>serg</cp:lastModifiedBy>
  <cp:revision>14</cp:revision>
  <dcterms:created xsi:type="dcterms:W3CDTF">2021-03-03T19:41:04Z</dcterms:created>
  <dcterms:modified xsi:type="dcterms:W3CDTF">2021-03-05T19:30:44Z</dcterms:modified>
</cp:coreProperties>
</file>